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3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7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4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4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1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9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6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" name="wind.wav"/>
          </p:stSnd>
        </p:sndAc>
      </p:transition>
    </mc:Choice>
    <mc:Fallback xmlns="">
      <p:transition spd="slow" advClick="0" advTm="3000">
        <p:fade/>
        <p:sndAc>
          <p:stSnd>
            <p:snd r:embed="rId3" name="wind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1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13" name="wind.wav"/>
          </p:stSnd>
        </p:sndAc>
      </p:transition>
    </mc:Choice>
    <mc:Fallback xmlns="">
      <p:transition spd="slow" advClick="0" advTm="3000">
        <p:fade/>
        <p:sndAc>
          <p:stSnd>
            <p:snd r:embed="rId14" name="wind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4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5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6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7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8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1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4230" y="514370"/>
            <a:ext cx="11370363" cy="723303"/>
          </a:xfrm>
        </p:spPr>
        <p:txBody>
          <a:bodyPr>
            <a:normAutofit/>
          </a:bodyPr>
          <a:lstStyle/>
          <a:p>
            <a:r>
              <a:rPr lang="fr-FR" sz="3900" b="1" u="sng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Audiomètre connecté &amp; 100% informatisé</a:t>
            </a:r>
            <a:r>
              <a:rPr lang="fr-FR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</a:t>
            </a:r>
            <a:endParaRPr lang="fr-FR" sz="3900" dirty="0"/>
          </a:p>
        </p:txBody>
      </p:sp>
      <p:pic>
        <p:nvPicPr>
          <p:cNvPr id="1026" name="Picture 2" descr="PDD401 - Audiomètre de dépistage USB sur P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748" r="13919" b="5811"/>
          <a:stretch/>
        </p:blipFill>
        <p:spPr bwMode="auto">
          <a:xfrm>
            <a:off x="450409" y="1597168"/>
            <a:ext cx="3708234" cy="486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956739"/>
              </p:ext>
            </p:extLst>
          </p:nvPr>
        </p:nvGraphicFramePr>
        <p:xfrm>
          <a:off x="4152109" y="1593229"/>
          <a:ext cx="7552480" cy="4859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" r:id="rId5" imgW="7199280" imgH="4632840" progId="Photoshop.Image.14">
                  <p:embed/>
                </p:oleObj>
              </mc:Choice>
              <mc:Fallback>
                <p:oleObj name="Image" r:id="rId5" imgW="7199280" imgH="463284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>
                        <a:lum bright="-3000" contrast="3000"/>
                      </a:blip>
                      <a:stretch>
                        <a:fillRect/>
                      </a:stretch>
                    </p:blipFill>
                    <p:spPr>
                      <a:xfrm>
                        <a:off x="4152109" y="1593229"/>
                        <a:ext cx="7552480" cy="4859567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PDD401 - Audiomètre de dépistage USB sur P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4" t="11709" r="40644" b="74174"/>
          <a:stretch/>
        </p:blipFill>
        <p:spPr bwMode="auto">
          <a:xfrm>
            <a:off x="5987331" y="2615980"/>
            <a:ext cx="318052" cy="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202897"/>
              </p:ext>
            </p:extLst>
          </p:nvPr>
        </p:nvGraphicFramePr>
        <p:xfrm>
          <a:off x="9798932" y="365126"/>
          <a:ext cx="1961073" cy="1057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Image" r:id="rId8" imgW="3102840" imgH="1673280" progId="Photoshop.Image.14">
                  <p:embed/>
                </p:oleObj>
              </mc:Choice>
              <mc:Fallback>
                <p:oleObj name="Image" r:id="rId8" imgW="3102840" imgH="167328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798932" y="365126"/>
                        <a:ext cx="1961073" cy="1057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73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4229">
        <p14:warp dir="in"/>
        <p:sndAc>
          <p:stSnd>
            <p:snd r:embed="rId3" name="wind.wav"/>
          </p:stSnd>
        </p:sndAc>
      </p:transition>
    </mc:Choice>
    <mc:Fallback xmlns="">
      <p:transition spd="slow" advClick="0" advTm="14229">
        <p:fade/>
        <p:sndAc>
          <p:stSnd>
            <p:snd r:embed="rId10" name="wind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28612"/>
            <a:ext cx="8229600" cy="620077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894730" y="4618920"/>
            <a:ext cx="3594923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Possibilité de renseigner le nom 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des opérateurs et des médecins</a:t>
            </a:r>
            <a:endParaRPr lang="fr-FR" sz="2000" b="1" cap="none" spc="0" dirty="0">
              <a:ln w="3175">
                <a:noFill/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3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935">
        <p14:warp dir="in"/>
        <p:sndAc>
          <p:stSnd>
            <p:snd r:embed="rId2" name="wind.wav"/>
          </p:stSnd>
        </p:sndAc>
      </p:transition>
    </mc:Choice>
    <mc:Fallback xmlns="">
      <p:transition spd="slow" advClick="0" advTm="3935">
        <p:fade/>
        <p:sndAc>
          <p:stSnd>
            <p:snd r:embed="rId6" name="wi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62" y="333375"/>
            <a:ext cx="8220075" cy="6191250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614489" y="5372712"/>
            <a:ext cx="4282546" cy="677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19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Paramétrage du son </a:t>
            </a:r>
            <a:r>
              <a:rPr lang="fr-FR" sz="19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(type, présentation, timing, nombre d’essais avant validation)</a:t>
            </a:r>
            <a:endParaRPr lang="fr-FR" sz="19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1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649">
        <p14:warp dir="in"/>
        <p:sndAc>
          <p:stSnd>
            <p:snd r:embed="rId2" name="wind.wav"/>
          </p:stSnd>
        </p:sndAc>
      </p:transition>
    </mc:Choice>
    <mc:Fallback xmlns="">
      <p:transition spd="slow" advClick="0" advTm="5649">
        <p:fade/>
        <p:sndAc>
          <p:stSnd>
            <p:snd r:embed="rId6" name="wi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62" y="347662"/>
            <a:ext cx="8220075" cy="616267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230907" y="5147769"/>
            <a:ext cx="4362316" cy="3847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19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Paramétrage des </a:t>
            </a:r>
            <a:r>
              <a:rPr lang="fr-FR" sz="19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données patients visibles</a:t>
            </a:r>
            <a:endParaRPr lang="fr-FR" sz="1900" b="1" cap="none" spc="0" dirty="0">
              <a:ln w="3175">
                <a:noFill/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66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253">
        <p14:warp dir="in"/>
        <p:sndAc>
          <p:stSnd>
            <p:snd r:embed="rId2" name="wind.wav"/>
          </p:stSnd>
        </p:sndAc>
      </p:transition>
    </mc:Choice>
    <mc:Fallback xmlns="">
      <p:transition spd="slow" advClick="0" advTm="3253">
        <p:fade/>
        <p:sndAc>
          <p:stSnd>
            <p:snd r:embed="rId6" name="wind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12" y="328612"/>
            <a:ext cx="8258175" cy="620077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118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304">
        <p14:warp dir="in"/>
        <p:sndAc>
          <p:stSnd>
            <p:snd r:embed="rId2" name="wind.wav"/>
          </p:stSnd>
        </p:sndAc>
      </p:transition>
    </mc:Choice>
    <mc:Fallback xmlns="">
      <p:transition spd="slow" advClick="0" advTm="2304">
        <p:fade/>
        <p:sndAc>
          <p:stSnd>
            <p:snd r:embed="rId6" name="wi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52425"/>
            <a:ext cx="8229600" cy="6153150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501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742">
        <p14:warp dir="in"/>
        <p:sndAc>
          <p:stSnd>
            <p:snd r:embed="rId2" name="wind.wav"/>
          </p:stSnd>
        </p:sndAc>
      </p:transition>
    </mc:Choice>
    <mc:Fallback xmlns="">
      <p:transition spd="slow" advClick="0" advTm="1742">
        <p:fade/>
        <p:sndAc>
          <p:stSnd>
            <p:snd r:embed="rId6" name="wi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328612"/>
            <a:ext cx="8267700" cy="620077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848463" y="5325088"/>
            <a:ext cx="5129254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Possibilité de restreindre l’accès aux réglages 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et ainsi éviter tout dérèglement intempestif …</a:t>
            </a:r>
            <a:endParaRPr lang="fr-FR" sz="20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8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9206">
        <p14:warp dir="in"/>
        <p:sndAc>
          <p:stSnd>
            <p:snd r:embed="rId2" name="wind.wav"/>
          </p:stSnd>
        </p:sndAc>
      </p:transition>
    </mc:Choice>
    <mc:Fallback xmlns="">
      <p:transition spd="slow" advClick="0" advTm="9206">
        <p:fade/>
        <p:sndAc>
          <p:stSnd>
            <p:snd r:embed="rId6" name="wind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39196" y="2518988"/>
            <a:ext cx="2673545" cy="16927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Une interface visuelle </a:t>
            </a:r>
          </a:p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moderne  et  intuitive,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les boutons d’action 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sont visibles, accessibles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et faciles à comprendre</a:t>
            </a:r>
            <a:r>
              <a:rPr lang="fr-FR" sz="24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fr-FR" sz="2400" b="1" cap="none" spc="0" dirty="0">
              <a:ln w="3175">
                <a:noFill/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-7749" y="185980"/>
            <a:ext cx="829159" cy="21301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11362841" y="880821"/>
            <a:ext cx="829159" cy="272121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1370590" y="5966847"/>
            <a:ext cx="808494" cy="8911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7812741" y="4211759"/>
            <a:ext cx="3557849" cy="1979814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5" idx="3"/>
            <a:endCxn id="7" idx="2"/>
          </p:cNvCxnSpPr>
          <p:nvPr/>
        </p:nvCxnSpPr>
        <p:spPr>
          <a:xfrm flipV="1">
            <a:off x="7812741" y="2241430"/>
            <a:ext cx="3550100" cy="1123944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5" idx="1"/>
          </p:cNvCxnSpPr>
          <p:nvPr/>
        </p:nvCxnSpPr>
        <p:spPr>
          <a:xfrm flipH="1" flipV="1">
            <a:off x="821411" y="1394849"/>
            <a:ext cx="4317785" cy="1970525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3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7317">
        <p14:warp dir="in"/>
        <p:sndAc>
          <p:stSnd>
            <p:snd r:embed="rId2" name="wind.wav"/>
          </p:stSnd>
        </p:sndAc>
      </p:transition>
    </mc:Choice>
    <mc:Fallback xmlns="">
      <p:transition spd="slow" advClick="0" advTm="7317">
        <p:fade/>
        <p:sndAc>
          <p:stSnd>
            <p:snd r:embed="rId4" name="wind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9717" y="2963128"/>
            <a:ext cx="5385811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Un visuel d’examen clair et net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afin de réaliser </a:t>
            </a:r>
            <a:r>
              <a:rPr lang="fr-FR" sz="2000" b="1" u="sng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facilement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des audiométries en mode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manuel ou </a:t>
            </a:r>
          </a:p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en mode automatique avec un indice de qualité.</a:t>
            </a:r>
          </a:p>
        </p:txBody>
      </p:sp>
      <p:sp>
        <p:nvSpPr>
          <p:cNvPr id="7" name="Ellipse 6"/>
          <p:cNvSpPr/>
          <p:nvPr/>
        </p:nvSpPr>
        <p:spPr>
          <a:xfrm>
            <a:off x="11383506" y="929898"/>
            <a:ext cx="808494" cy="474248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>
            <a:stCxn id="6" idx="3"/>
          </p:cNvCxnSpPr>
          <p:nvPr/>
        </p:nvCxnSpPr>
        <p:spPr>
          <a:xfrm flipV="1">
            <a:off x="8505528" y="3254644"/>
            <a:ext cx="2877978" cy="216316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0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1125">
        <p14:warp dir="in"/>
        <p:sndAc>
          <p:stSnd>
            <p:snd r:embed="rId2" name="wind.wav"/>
          </p:stSnd>
        </p:sndAc>
      </p:transition>
    </mc:Choice>
    <mc:Fallback xmlns="">
      <p:transition spd="slow" advClick="0" advTm="11125">
        <p:fade/>
        <p:sndAc>
          <p:stSnd>
            <p:snd r:embed="rId5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7709" y="3094861"/>
            <a:ext cx="7003636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possibilité de </a:t>
            </a:r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comparer 2 examens de 2 dates différentes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ou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d’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en faire un nouveau </a:t>
            </a:r>
            <a:r>
              <a:rPr lang="fr-FR" sz="2000" b="1" cap="none" spc="0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en superposition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sur un test de référence</a:t>
            </a:r>
          </a:p>
        </p:txBody>
      </p:sp>
    </p:spTree>
    <p:extLst>
      <p:ext uri="{BB962C8B-B14F-4D97-AF65-F5344CB8AC3E}">
        <p14:creationId xmlns:p14="http://schemas.microsoft.com/office/powerpoint/2010/main" val="18037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1820">
        <p14:warp dir="in"/>
        <p:sndAc>
          <p:stSnd>
            <p:snd r:embed="rId2" name="wind.wav"/>
          </p:stSnd>
        </p:sndAc>
      </p:transition>
    </mc:Choice>
    <mc:Fallback xmlns="">
      <p:transition spd="slow" advClick="0" advTm="11820">
        <p:fade/>
        <p:sndAc>
          <p:stSnd>
            <p:snd r:embed="rId6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2" y="464790"/>
            <a:ext cx="6619875" cy="5695950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762815" y="6232664"/>
            <a:ext cx="6675653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4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Personnalisation  intégrale  du  test  automatique</a:t>
            </a:r>
            <a:endParaRPr lang="fr-FR" sz="24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8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771">
        <p14:warp dir="in"/>
        <p:sndAc>
          <p:stSnd>
            <p:snd r:embed="rId2" name="wind.wav"/>
          </p:stSnd>
        </p:sndAc>
      </p:transition>
    </mc:Choice>
    <mc:Fallback xmlns="">
      <p:transition spd="slow" advClick="0" advTm="10771">
        <p:fade/>
        <p:sndAc>
          <p:stSnd>
            <p:snd r:embed="rId6" name="wind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685800"/>
            <a:ext cx="7505700" cy="564832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622117" y="3094861"/>
            <a:ext cx="6979081" cy="12003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4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Possibilité de saisir un commentaire en fin d’examen </a:t>
            </a:r>
          </a:p>
          <a:p>
            <a:pPr algn="ctr"/>
            <a:r>
              <a:rPr lang="fr-FR" sz="24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pour qu’il apparaisse en fin de rapport et qu’il soit lu</a:t>
            </a:r>
          </a:p>
          <a:p>
            <a:pPr algn="ctr"/>
            <a:r>
              <a:rPr lang="fr-FR" sz="24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 le médecin qui recevra ou accèdera au document</a:t>
            </a:r>
            <a:endParaRPr lang="fr-FR" sz="24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Ellipse 8"/>
          <p:cNvSpPr/>
          <p:nvPr/>
        </p:nvSpPr>
        <p:spPr>
          <a:xfrm>
            <a:off x="-1" y="906650"/>
            <a:ext cx="960895" cy="37970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>
            <a:endCxn id="9" idx="5"/>
          </p:cNvCxnSpPr>
          <p:nvPr/>
        </p:nvCxnSpPr>
        <p:spPr>
          <a:xfrm flipH="1" flipV="1">
            <a:off x="820174" y="1230752"/>
            <a:ext cx="1801943" cy="1864109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7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9841">
        <p14:warp dir="in"/>
        <p:sndAc>
          <p:stSnd>
            <p:snd r:embed="rId2" name="wind.wav"/>
          </p:stSnd>
        </p:sndAc>
      </p:transition>
    </mc:Choice>
    <mc:Fallback xmlns="">
      <p:transition spd="slow" advClick="0" advTm="9841">
        <p:fade/>
        <p:sndAc>
          <p:stSnd>
            <p:snd r:embed="rId6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23" y="83127"/>
            <a:ext cx="4834954" cy="6705600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21070" y="5264620"/>
            <a:ext cx="4355025" cy="12618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19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Un rapport clair et très professionnel</a:t>
            </a:r>
          </a:p>
          <a:p>
            <a:pPr algn="ctr"/>
            <a:r>
              <a:rPr lang="fr-FR" sz="19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mettant en évidence les indices auditifs</a:t>
            </a:r>
          </a:p>
          <a:p>
            <a:pPr algn="ctr"/>
            <a:r>
              <a:rPr lang="fr-FR" sz="19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 seuils auditifs mesurés,  les courbes</a:t>
            </a:r>
          </a:p>
          <a:p>
            <a:pPr algn="ctr"/>
            <a:r>
              <a:rPr lang="fr-FR" sz="1900" b="1" cap="none" spc="0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théoriques et le commentaire opérateur</a:t>
            </a:r>
          </a:p>
        </p:txBody>
      </p:sp>
    </p:spTree>
    <p:extLst>
      <p:ext uri="{BB962C8B-B14F-4D97-AF65-F5344CB8AC3E}">
        <p14:creationId xmlns:p14="http://schemas.microsoft.com/office/powerpoint/2010/main" val="20248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6800">
        <p14:warp dir="in"/>
        <p:sndAc>
          <p:stSnd>
            <p:snd r:embed="rId2" name="wind.wav"/>
          </p:stSnd>
        </p:sndAc>
      </p:transition>
    </mc:Choice>
    <mc:Fallback xmlns="">
      <p:transition spd="slow" advClick="0" advTm="16800">
        <p:fade/>
        <p:sndAc>
          <p:stSnd>
            <p:snd r:embed="rId6" name="wi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2" y="962025"/>
            <a:ext cx="7991475" cy="4933950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007224" y="3229331"/>
            <a:ext cx="4733136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Un export PDF du rapport qui peut se faire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soit manuellement soit automatiquement,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en </a:t>
            </a:r>
            <a:r>
              <a:rPr lang="fr-FR" sz="2000" b="1" cap="none" spc="0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intégrant nom du patient et date de test</a:t>
            </a:r>
          </a:p>
        </p:txBody>
      </p:sp>
    </p:spTree>
    <p:extLst>
      <p:ext uri="{BB962C8B-B14F-4D97-AF65-F5344CB8AC3E}">
        <p14:creationId xmlns:p14="http://schemas.microsoft.com/office/powerpoint/2010/main" val="16861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9078">
        <p14:warp dir="in"/>
        <p:sndAc>
          <p:stSnd>
            <p:snd r:embed="rId2" name="wind.wav"/>
          </p:stSnd>
        </p:sndAc>
      </p:transition>
    </mc:Choice>
    <mc:Fallback xmlns="">
      <p:transition spd="slow" advClick="0" advTm="9078">
        <p:fade/>
        <p:sndAc>
          <p:stSnd>
            <p:snd r:embed="rId6" name="wind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38137"/>
            <a:ext cx="8229600" cy="6181725"/>
          </a:xfrm>
          <a:prstGeom prst="rect">
            <a:avLst/>
          </a:prstGeom>
          <a:ln w="63500">
            <a:solidFill>
              <a:srgbClr val="0070C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298143" y="3898263"/>
            <a:ext cx="4221920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Paramétrage aisé de l’en-tête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que vous</a:t>
            </a:r>
          </a:p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voudriez voir apparaître sur le rapport.</a:t>
            </a:r>
            <a:endParaRPr lang="fr-FR" sz="24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1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875">
        <p14:warp dir="in"/>
        <p:sndAc>
          <p:stSnd>
            <p:snd r:embed="rId2" name="wind.wav"/>
          </p:stSnd>
        </p:sndAc>
      </p:transition>
    </mc:Choice>
    <mc:Fallback xmlns="">
      <p:transition spd="slow" advClick="0" advTm="5875">
        <p:fade/>
        <p:sndAc>
          <p:stSnd>
            <p:snd r:embed="rId6" name="wind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189</Words>
  <Application>Microsoft Office PowerPoint</Application>
  <PresentationFormat>Grand écran</PresentationFormat>
  <Paragraphs>29</Paragraphs>
  <Slides>15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Image</vt:lpstr>
      <vt:lpstr>Audiomètre connecté &amp; 100% informatisé   par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Audiomètre 100% informatisé PC : PDD-401®</dc:title>
  <dc:creator>François KETTIN</dc:creator>
  <cp:lastModifiedBy>François KETTIN</cp:lastModifiedBy>
  <cp:revision>15</cp:revision>
  <dcterms:created xsi:type="dcterms:W3CDTF">2016-05-25T09:22:28Z</dcterms:created>
  <dcterms:modified xsi:type="dcterms:W3CDTF">2016-06-20T20:13:42Z</dcterms:modified>
</cp:coreProperties>
</file>